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58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5939"/>
  </p:normalViewPr>
  <p:slideViewPr>
    <p:cSldViewPr snapToGrid="0" snapToObjects="1">
      <p:cViewPr>
        <p:scale>
          <a:sx n="33" d="100"/>
          <a:sy n="33" d="100"/>
        </p:scale>
        <p:origin x="4160" y="2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B38B0F-E6C8-A141-8FAE-9C3DE4D231C9}" type="datetimeFigureOut">
              <a:rPr lang="en-US" smtClean="0"/>
              <a:t>3/27/20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EBEBA-6C75-B049-A242-549592688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94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EBEBA-6C75-B049-A242-5495926883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884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7642-D911-6B48-AC02-0BAD2986D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422730-5E6A-BF49-A480-FEA2CBB939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3704E-C9D2-D54F-90D2-ED861980D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F9D06-A65B-7A48-95E8-98659178D32D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8DC0F-1760-8D4A-AE17-14E787D2C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5137B-6ACB-9643-9198-FE3678EFF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6A9AF-F215-7446-A5A2-D4C41BB99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08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FDF7E-C4E2-D54D-B9C1-93D814AE9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1B0B83-6026-1F41-8885-F494B783C9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8F2A3A-1CB7-174E-A93C-CF0CE9675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F9D06-A65B-7A48-95E8-98659178D32D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B2F78-0489-B848-81CD-3BBC90768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3252B-43E1-F44B-A71D-3471E13D6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6A9AF-F215-7446-A5A2-D4C41BB99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275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7B9F71-9DEA-FE4E-9578-9DB30FF04E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30552B-0C2F-CF49-9ABB-35F9E26EB8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821D0-6B88-E94B-A0FC-EBD192CDB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F9D06-A65B-7A48-95E8-98659178D32D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1F9FE-D8A6-A445-A193-47A10736C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B92B6-3D27-E641-B5CD-93F82F9CD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6A9AF-F215-7446-A5A2-D4C41BB99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55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CD650-3929-D846-A10D-39B0970E0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023EA-18D2-DA45-BC68-61BF8220D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BE46D-FDB7-2941-BC41-5F7392609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F9D06-A65B-7A48-95E8-98659178D32D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3AF49C-981E-2846-90AF-1AA96475C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B4312-B333-144C-9B0F-3841D9B90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6A9AF-F215-7446-A5A2-D4C41BB99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326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09622-2259-5E4F-AB9F-4F7956909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0F2BCD-3789-994D-B20C-17BA65185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F4D64-8F00-D44A-9BC5-A34F4765A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F9D06-A65B-7A48-95E8-98659178D32D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9D398-BDFA-5A40-A072-D908DFF7F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8D502-093C-964F-A6AF-9F80A9C9D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6A9AF-F215-7446-A5A2-D4C41BB99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498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12773-29B2-3F48-A297-2F65CDAC8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FBA46-8E6D-E642-8D0F-2DB9F3D01E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EDC65-7EF3-BC4A-B6DF-D7E36FA1EA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ACA3A0-2557-6B47-B9B8-24974F38F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F9D06-A65B-7A48-95E8-98659178D32D}" type="datetimeFigureOut">
              <a:rPr lang="en-US" smtClean="0"/>
              <a:t>3/27/20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3B0090-C9A1-1F42-B0EA-2F6455B6C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46CFF1-2E14-D348-872A-5DBFEF50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6A9AF-F215-7446-A5A2-D4C41BB99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730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D624B-7D33-3D41-BF96-4146C80D4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CDB903-8266-F54C-A20A-A1C3E1C22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35721-086C-944B-8E04-270DDCD29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BB11DC-E45A-794F-814D-211412B464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5BDC85-1B12-2543-B163-11B0A63D0F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3FE2B3-B4C1-D845-9CEB-594BC5CBF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F9D06-A65B-7A48-95E8-98659178D32D}" type="datetimeFigureOut">
              <a:rPr lang="en-US" smtClean="0"/>
              <a:t>3/27/20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5F5020-F797-6A49-87C9-CC1468B17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755FD0-E1C1-AD47-8627-4EA9A9B7B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6A9AF-F215-7446-A5A2-D4C41BB99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30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654FB-3CA6-D049-BE62-1267A6F96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36617C-728C-F547-9637-80200B505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F9D06-A65B-7A48-95E8-98659178D32D}" type="datetimeFigureOut">
              <a:rPr lang="en-US" smtClean="0"/>
              <a:t>3/27/20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BFB9A-0B8D-784D-8D63-0A43FA80F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71E5DA-B06D-B44A-8C40-20ACAF5CA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6A9AF-F215-7446-A5A2-D4C41BB99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469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8E6467-B9E5-F643-8D4D-129F6B196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F9D06-A65B-7A48-95E8-98659178D32D}" type="datetimeFigureOut">
              <a:rPr lang="en-US" smtClean="0"/>
              <a:t>3/27/20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13918F-B9EF-0244-9B59-28CD0F72F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76CB4-47A4-BE4C-A5D7-ABD837502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6A9AF-F215-7446-A5A2-D4C41BB99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97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50BDB-7C55-B74D-BEAB-80C06DE2D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84D89-394C-F64E-B5F6-281714465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E59FF8-C743-9A47-A9A6-C71672291A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F81B07-2321-0F45-A016-7EED4404B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F9D06-A65B-7A48-95E8-98659178D32D}" type="datetimeFigureOut">
              <a:rPr lang="en-US" smtClean="0"/>
              <a:t>3/27/20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7085C2-D00B-234E-A360-1ADE11AFA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4CCDC-8D23-1C45-9558-023019131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6A9AF-F215-7446-A5A2-D4C41BB99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5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8146C-4099-3A48-A0D6-BD563C660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54F939-3217-A447-81E8-BB088C9C49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C42EFD-411E-7644-8160-8E3D27D71D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21C7A8-E395-3B41-BB4C-7CAA818CA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F9D06-A65B-7A48-95E8-98659178D32D}" type="datetimeFigureOut">
              <a:rPr lang="en-US" smtClean="0"/>
              <a:t>3/27/20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3CC100-B92E-3641-8A9A-B225FA343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9A542B-C4AB-AB4F-96D9-A20EB0B6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6A9AF-F215-7446-A5A2-D4C41BB99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27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643864-4A49-6142-BA4C-11059FA69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79FFCE-3670-8942-99F2-69AF2874F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9CF4D-00ED-4D4F-A4AC-288AB1A518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F9D06-A65B-7A48-95E8-98659178D32D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ACCCB-F7DB-574D-81DA-BACB9C1344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33D16-B341-8847-A5E6-C1A961361E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6A9AF-F215-7446-A5A2-D4C41BB99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71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2006DA8-4DEB-FE4B-8F9E-B3820200A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28600"/>
            <a:ext cx="9144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83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69F22-3CD7-8C4E-B67B-57DF3CF46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23EA2D-0A17-B147-ABB9-E91ECCC45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8682486" y="-10287000"/>
            <a:ext cx="26334382" cy="26334382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5E9107-D7D6-2440-AFD7-111CC9CDE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37056" y="-6583046"/>
            <a:ext cx="14862622" cy="73384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79EF728-47D5-2443-B7D3-56B9E12201FA}"/>
              </a:ext>
            </a:extLst>
          </p:cNvPr>
          <p:cNvSpPr/>
          <p:nvPr/>
        </p:nvSpPr>
        <p:spPr>
          <a:xfrm>
            <a:off x="8998405" y="-324113"/>
            <a:ext cx="772646" cy="1123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700" dirty="0">
                <a:latin typeface="Helvetica" pitchFamily="2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564287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7C4CC26-BE9D-934E-9366-4B04C49AB223}"/>
              </a:ext>
            </a:extLst>
          </p:cNvPr>
          <p:cNvGrpSpPr>
            <a:grpSpLocks noChangeAspect="1"/>
          </p:cNvGrpSpPr>
          <p:nvPr/>
        </p:nvGrpSpPr>
        <p:grpSpPr>
          <a:xfrm>
            <a:off x="-3321594" y="228600"/>
            <a:ext cx="36576000" cy="12192000"/>
            <a:chOff x="-3321594" y="228600"/>
            <a:chExt cx="19202400" cy="64008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1C39D58-2F44-8946-BD81-1C031B714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80006" y="228600"/>
              <a:ext cx="6400800" cy="64008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1EFBE06-25CE-5C44-8C64-25DE2FFB4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321594" y="228600"/>
              <a:ext cx="6400800" cy="64008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25FFC96-ED33-B446-8ED4-71D4D781A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9206" y="228600"/>
              <a:ext cx="6400800" cy="6400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9862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722FD4F-3E07-C743-9083-A9163B03F038}"/>
              </a:ext>
            </a:extLst>
          </p:cNvPr>
          <p:cNvGrpSpPr>
            <a:grpSpLocks noChangeAspect="1"/>
          </p:cNvGrpSpPr>
          <p:nvPr/>
        </p:nvGrpSpPr>
        <p:grpSpPr>
          <a:xfrm>
            <a:off x="-1083734" y="228600"/>
            <a:ext cx="37463925" cy="16507752"/>
            <a:chOff x="-1083734" y="228600"/>
            <a:chExt cx="14699387" cy="6477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2942BBE-3199-5145-BBD8-29E4743E3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083734" y="228600"/>
              <a:ext cx="6400800" cy="64008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9CA2C21-72C8-A44D-A50E-6377DFC3D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5453" y="228600"/>
              <a:ext cx="7950200" cy="6477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0208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28ABA8B-5740-0D42-A77E-8E026C1070AF}"/>
              </a:ext>
            </a:extLst>
          </p:cNvPr>
          <p:cNvGrpSpPr>
            <a:grpSpLocks noChangeAspect="1"/>
          </p:cNvGrpSpPr>
          <p:nvPr/>
        </p:nvGrpSpPr>
        <p:grpSpPr>
          <a:xfrm>
            <a:off x="203200" y="965198"/>
            <a:ext cx="36576000" cy="16267634"/>
            <a:chOff x="203200" y="965198"/>
            <a:chExt cx="12735340" cy="56642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D024C9C-AE5B-5947-9DFB-B7179A1D64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508"/>
            <a:stretch/>
          </p:blipFill>
          <p:spPr>
            <a:xfrm>
              <a:off x="203200" y="965200"/>
              <a:ext cx="6400800" cy="56642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12EC3A-37B0-6646-89F2-5F4589833C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508"/>
            <a:stretch/>
          </p:blipFill>
          <p:spPr>
            <a:xfrm>
              <a:off x="6537740" y="965198"/>
              <a:ext cx="6400800" cy="5664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4035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50FA430-A1FC-2847-BE4D-92B4CE1D32D1}"/>
              </a:ext>
            </a:extLst>
          </p:cNvPr>
          <p:cNvGrpSpPr>
            <a:grpSpLocks noChangeAspect="1"/>
          </p:cNvGrpSpPr>
          <p:nvPr/>
        </p:nvGrpSpPr>
        <p:grpSpPr>
          <a:xfrm>
            <a:off x="-1247458" y="508000"/>
            <a:ext cx="38046978" cy="16560402"/>
            <a:chOff x="-306174" y="508000"/>
            <a:chExt cx="13700550" cy="596332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715CA9D-ABA6-6E49-AEAE-DEAC4E8F8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06174" y="685800"/>
              <a:ext cx="5486400" cy="54864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057A665-70B6-2A40-B5D3-2B4189706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22430" y="685800"/>
              <a:ext cx="3657600" cy="5486400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EB1D334-EBC1-2447-AA42-FF50D11554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8564">
              <a:off x="9596050" y="2802201"/>
              <a:ext cx="3669127" cy="3669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F95889A-FCFB-C349-B942-AD3833298C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7063" y="508000"/>
              <a:ext cx="3897313" cy="2494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6B295B6-816A-FB4F-920E-929A68C310E5}"/>
                </a:ext>
              </a:extLst>
            </p:cNvPr>
            <p:cNvSpPr txBox="1"/>
            <p:nvPr/>
          </p:nvSpPr>
          <p:spPr>
            <a:xfrm>
              <a:off x="9652000" y="5544449"/>
              <a:ext cx="1325191" cy="4045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700" dirty="0"/>
                <a:t>Old = cool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59EF43-FF1D-7B47-8CED-48960F20840B}"/>
                </a:ext>
              </a:extLst>
            </p:cNvPr>
            <p:cNvSpPr txBox="1"/>
            <p:nvPr/>
          </p:nvSpPr>
          <p:spPr>
            <a:xfrm>
              <a:off x="9652000" y="2625216"/>
              <a:ext cx="1325191" cy="4045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700" dirty="0"/>
                <a:t>Old ≠ cool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1170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3EDE73A-2130-284F-AF76-DB6A697D72A1}"/>
              </a:ext>
            </a:extLst>
          </p:cNvPr>
          <p:cNvGrpSpPr/>
          <p:nvPr/>
        </p:nvGrpSpPr>
        <p:grpSpPr>
          <a:xfrm>
            <a:off x="-14045672" y="-5067300"/>
            <a:ext cx="40146395" cy="18552810"/>
            <a:chOff x="-14045672" y="-5067300"/>
            <a:chExt cx="40146395" cy="1855281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6BE9B01-8DA6-EC43-8374-8A078A745A72}"/>
                </a:ext>
              </a:extLst>
            </p:cNvPr>
            <p:cNvGrpSpPr/>
            <p:nvPr/>
          </p:nvGrpSpPr>
          <p:grpSpPr>
            <a:xfrm>
              <a:off x="-14045672" y="-5067300"/>
              <a:ext cx="40146395" cy="18552810"/>
              <a:chOff x="-14045672" y="-5067300"/>
              <a:chExt cx="40146395" cy="1855281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17DB1C4-613B-744C-AC46-74AC77165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2400300" y="-5067300"/>
                <a:ext cx="16992600" cy="16992600"/>
              </a:xfrm>
              <a:prstGeom prst="rect">
                <a:avLst/>
              </a:prstGeom>
            </p:spPr>
          </p:pic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9896DA40-35DC-CA49-A129-3EC0CEF9F4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4045672" y="-3483834"/>
                <a:ext cx="10550737" cy="76991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4A80D9E-BFB7-0443-AB7C-3EB2F159F708}"/>
                  </a:ext>
                </a:extLst>
              </p:cNvPr>
              <p:cNvSpPr/>
              <p:nvPr/>
            </p:nvSpPr>
            <p:spPr>
              <a:xfrm>
                <a:off x="-12344400" y="-4701540"/>
                <a:ext cx="7625291" cy="21544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700" i="1" dirty="0">
                    <a:solidFill>
                      <a:srgbClr val="CC0000"/>
                    </a:solidFill>
                    <a:latin typeface="Arial" panose="020B0604020202020204" pitchFamily="34" charset="0"/>
                  </a:rPr>
                  <a:t>Nissan Leaf </a:t>
                </a:r>
                <a:br>
                  <a:rPr lang="en-US" sz="6700" i="1" dirty="0">
                    <a:solidFill>
                      <a:srgbClr val="CC0000"/>
                    </a:solidFill>
                    <a:latin typeface="Arial" panose="020B0604020202020204" pitchFamily="34" charset="0"/>
                  </a:rPr>
                </a:br>
                <a:r>
                  <a:rPr lang="en-US" sz="6700" i="1" dirty="0">
                    <a:solidFill>
                      <a:srgbClr val="CC0000"/>
                    </a:solidFill>
                    <a:latin typeface="Arial" panose="020B0604020202020204" pitchFamily="34" charset="0"/>
                  </a:rPr>
                  <a:t>(2.1 years)</a:t>
                </a:r>
                <a:endParaRPr lang="en-US" sz="6700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1450310-F1C6-824D-8ABB-772851B9FCA7}"/>
                  </a:ext>
                </a:extLst>
              </p:cNvPr>
              <p:cNvSpPr/>
              <p:nvPr/>
            </p:nvSpPr>
            <p:spPr>
              <a:xfrm>
                <a:off x="-13167601" y="4331791"/>
                <a:ext cx="8578032" cy="21544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700" i="1" dirty="0">
                    <a:solidFill>
                      <a:srgbClr val="CC0000"/>
                    </a:solidFill>
                    <a:latin typeface="Arial" panose="020B0604020202020204" pitchFamily="34" charset="0"/>
                  </a:rPr>
                  <a:t>Porsche Panamera</a:t>
                </a:r>
                <a:br>
                  <a:rPr lang="en-US" sz="6700" i="1" dirty="0">
                    <a:solidFill>
                      <a:srgbClr val="CC0000"/>
                    </a:solidFill>
                    <a:latin typeface="Arial" panose="020B0604020202020204" pitchFamily="34" charset="0"/>
                  </a:rPr>
                </a:br>
                <a:r>
                  <a:rPr lang="en-US" sz="6700" i="1" dirty="0">
                    <a:solidFill>
                      <a:srgbClr val="CC0000"/>
                    </a:solidFill>
                    <a:latin typeface="Arial" panose="020B0604020202020204" pitchFamily="34" charset="0"/>
                  </a:rPr>
                  <a:t>(2.8 years)</a:t>
                </a:r>
                <a:endParaRPr lang="en-US" sz="6700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8086B4E1-41D3-2A40-B9BC-FE1EDBB72C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4045672" y="5572458"/>
                <a:ext cx="10550736" cy="79130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B7D397BA-7AFD-994D-9570-F99470DAC5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356523" y="-2657494"/>
                <a:ext cx="10515600" cy="60465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4096212-E174-C344-87A0-0B31D02F3210}"/>
                  </a:ext>
                </a:extLst>
              </p:cNvPr>
              <p:cNvSpPr/>
              <p:nvPr/>
            </p:nvSpPr>
            <p:spPr>
              <a:xfrm>
                <a:off x="17566323" y="3600271"/>
                <a:ext cx="6096000" cy="215443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en-US" sz="6700" i="1" dirty="0">
                    <a:solidFill>
                      <a:srgbClr val="38761D"/>
                    </a:solidFill>
                    <a:latin typeface="Arial" panose="020B0604020202020204" pitchFamily="34" charset="0"/>
                  </a:rPr>
                  <a:t>Jeep Wrangler </a:t>
                </a:r>
                <a:br>
                  <a:rPr lang="en-US" sz="6700" i="1" dirty="0">
                    <a:solidFill>
                      <a:srgbClr val="38761D"/>
                    </a:solidFill>
                    <a:latin typeface="Arial" panose="020B0604020202020204" pitchFamily="34" charset="0"/>
                  </a:rPr>
                </a:br>
                <a:r>
                  <a:rPr lang="en-US" sz="6700" i="1" dirty="0">
                    <a:solidFill>
                      <a:srgbClr val="38761D"/>
                    </a:solidFill>
                    <a:latin typeface="Arial" panose="020B0604020202020204" pitchFamily="34" charset="0"/>
                  </a:rPr>
                  <a:t>(8.3 years)</a:t>
                </a:r>
                <a:endParaRPr lang="en-US" sz="6700" dirty="0"/>
              </a:p>
            </p:txBody>
          </p:sp>
          <p:pic>
            <p:nvPicPr>
              <p:cNvPr id="9" name="Picture 4">
                <a:extLst>
                  <a:ext uri="{FF2B5EF4-FFF2-40B4-BE49-F238E27FC236}">
                    <a16:creationId xmlns:a16="http://schemas.microsoft.com/office/drawing/2014/main" id="{E3B0C98F-592B-2043-A426-E214BC9C8E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127923" y="5663267"/>
                <a:ext cx="10972800" cy="72420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04C987C-C166-7B46-BAD8-6BE2E5C38117}"/>
                  </a:ext>
                </a:extLst>
              </p:cNvPr>
              <p:cNvSpPr/>
              <p:nvPr/>
            </p:nvSpPr>
            <p:spPr>
              <a:xfrm>
                <a:off x="17566323" y="-4701540"/>
                <a:ext cx="6096000" cy="215443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en-US" sz="6700" i="1" dirty="0">
                    <a:solidFill>
                      <a:srgbClr val="38761D"/>
                    </a:solidFill>
                    <a:latin typeface="Arial" panose="020B0604020202020204" pitchFamily="34" charset="0"/>
                  </a:rPr>
                  <a:t>Mazda Miata </a:t>
                </a:r>
                <a:br>
                  <a:rPr lang="en-US" sz="6700" i="1" dirty="0">
                    <a:solidFill>
                      <a:srgbClr val="38761D"/>
                    </a:solidFill>
                    <a:latin typeface="Arial" panose="020B0604020202020204" pitchFamily="34" charset="0"/>
                  </a:rPr>
                </a:br>
                <a:r>
                  <a:rPr lang="en-US" sz="6700" i="1" dirty="0">
                    <a:solidFill>
                      <a:srgbClr val="38761D"/>
                    </a:solidFill>
                    <a:latin typeface="Arial" panose="020B0604020202020204" pitchFamily="34" charset="0"/>
                  </a:rPr>
                  <a:t>(9.7 years)</a:t>
                </a:r>
                <a:endParaRPr lang="en-US" sz="6700" dirty="0"/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0155545B-03E3-4A4D-9190-C60F2F2110E3}"/>
                  </a:ext>
                </a:extLst>
              </p:cNvPr>
              <p:cNvCxnSpPr/>
              <p:nvPr/>
            </p:nvCxnSpPr>
            <p:spPr>
              <a:xfrm>
                <a:off x="391886" y="8131627"/>
                <a:ext cx="914400" cy="914400"/>
              </a:xfrm>
              <a:prstGeom prst="straightConnector1">
                <a:avLst/>
              </a:prstGeom>
              <a:ln w="152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7B92B167-A206-5042-A697-1E2A04A9D4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734800" y="8131627"/>
                <a:ext cx="914400" cy="914400"/>
              </a:xfrm>
              <a:prstGeom prst="straightConnector1">
                <a:avLst/>
              </a:prstGeom>
              <a:ln w="152400">
                <a:solidFill>
                  <a:srgbClr val="17581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53FB326-BC0E-DA48-8B48-F541A46DF0EC}"/>
                </a:ext>
              </a:extLst>
            </p:cNvPr>
            <p:cNvSpPr/>
            <p:nvPr/>
          </p:nvSpPr>
          <p:spPr>
            <a:xfrm>
              <a:off x="5578453" y="10902449"/>
              <a:ext cx="772646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300" dirty="0">
                  <a:latin typeface="Helvetica" pitchFamily="2" charset="0"/>
                </a:rPr>
                <a:t>-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A144C75-7EDB-2A4F-A8B4-17066F9E6009}"/>
                </a:ext>
              </a:extLst>
            </p:cNvPr>
            <p:cNvSpPr/>
            <p:nvPr/>
          </p:nvSpPr>
          <p:spPr>
            <a:xfrm>
              <a:off x="9833298" y="-3822693"/>
              <a:ext cx="772646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300" dirty="0">
                  <a:latin typeface="Helvetica" pitchFamily="2" charset="0"/>
                </a:rPr>
                <a:t>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6298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B03896EC-33A9-E941-BD75-4F8D06775FC3}"/>
              </a:ext>
            </a:extLst>
          </p:cNvPr>
          <p:cNvGrpSpPr/>
          <p:nvPr/>
        </p:nvGrpSpPr>
        <p:grpSpPr>
          <a:xfrm>
            <a:off x="-243840" y="-2910840"/>
            <a:ext cx="12751526" cy="12751526"/>
            <a:chOff x="-243840" y="-2910840"/>
            <a:chExt cx="12751526" cy="1275152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D6E0387-E36C-8843-BACC-CB0197815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-243840" y="-2910840"/>
              <a:ext cx="12751526" cy="12751526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E796869-8B7C-8044-AE64-00F7A281A507}"/>
                </a:ext>
              </a:extLst>
            </p:cNvPr>
            <p:cNvSpPr/>
            <p:nvPr/>
          </p:nvSpPr>
          <p:spPr>
            <a:xfrm>
              <a:off x="9358841" y="691204"/>
              <a:ext cx="1869141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500" dirty="0">
                  <a:latin typeface="Helvetica" pitchFamily="2" charset="0"/>
                </a:rPr>
                <a:t>Wrangler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54A8A87-D3C8-A04C-8785-850971B0BA4D}"/>
                </a:ext>
              </a:extLst>
            </p:cNvPr>
            <p:cNvSpPr/>
            <p:nvPr/>
          </p:nvSpPr>
          <p:spPr>
            <a:xfrm>
              <a:off x="9511240" y="-1001821"/>
              <a:ext cx="1869141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500" dirty="0">
                  <a:latin typeface="Helvetica" pitchFamily="2" charset="0"/>
                </a:rPr>
                <a:t>Miata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075A318-B115-DB4A-8845-3D062F96DDE8}"/>
                </a:ext>
              </a:extLst>
            </p:cNvPr>
            <p:cNvSpPr/>
            <p:nvPr/>
          </p:nvSpPr>
          <p:spPr>
            <a:xfrm>
              <a:off x="7252950" y="-829794"/>
              <a:ext cx="1869141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500" dirty="0">
                  <a:latin typeface="Helvetica" pitchFamily="2" charset="0"/>
                </a:rPr>
                <a:t>Tacoma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290B015-2A97-4346-B810-E2779F0AF4C4}"/>
                </a:ext>
              </a:extLst>
            </p:cNvPr>
            <p:cNvSpPr/>
            <p:nvPr/>
          </p:nvSpPr>
          <p:spPr>
            <a:xfrm>
              <a:off x="6075317" y="-62257"/>
              <a:ext cx="1869141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500" dirty="0">
                  <a:latin typeface="Helvetica" pitchFamily="2" charset="0"/>
                </a:rPr>
                <a:t>Frontier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919E8F4-C4CB-EB4B-971C-E02F6B4B6849}"/>
                </a:ext>
              </a:extLst>
            </p:cNvPr>
            <p:cNvSpPr/>
            <p:nvPr/>
          </p:nvSpPr>
          <p:spPr>
            <a:xfrm>
              <a:off x="9530120" y="1907175"/>
              <a:ext cx="1869141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500" dirty="0">
                  <a:latin typeface="Helvetica" pitchFamily="2" charset="0"/>
                </a:rPr>
                <a:t>Silverado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94AFD8-4A14-454A-A8A3-0A94CF4B3D3E}"/>
                </a:ext>
              </a:extLst>
            </p:cNvPr>
            <p:cNvSpPr/>
            <p:nvPr/>
          </p:nvSpPr>
          <p:spPr>
            <a:xfrm>
              <a:off x="9388318" y="5110543"/>
              <a:ext cx="1869141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500" dirty="0">
                  <a:latin typeface="Helvetica" pitchFamily="2" charset="0"/>
                </a:rPr>
                <a:t>Suburban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53FF6D5-A7E1-914B-B8C0-5FCFE171B0C7}"/>
                </a:ext>
              </a:extLst>
            </p:cNvPr>
            <p:cNvSpPr/>
            <p:nvPr/>
          </p:nvSpPr>
          <p:spPr>
            <a:xfrm>
              <a:off x="7658725" y="822135"/>
              <a:ext cx="1479992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500" dirty="0">
                  <a:latin typeface="Helvetica" pitchFamily="2" charset="0"/>
                </a:rPr>
                <a:t>F-450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A05ACC6-2415-CF4B-83D5-0627C9760DE8}"/>
                </a:ext>
              </a:extLst>
            </p:cNvPr>
            <p:cNvSpPr/>
            <p:nvPr/>
          </p:nvSpPr>
          <p:spPr>
            <a:xfrm>
              <a:off x="9756849" y="3270332"/>
              <a:ext cx="1869141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500" dirty="0">
                  <a:latin typeface="Helvetica" pitchFamily="2" charset="0"/>
                </a:rPr>
                <a:t>Sierra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A51AE77-44FD-EE47-9037-B7D8E4421949}"/>
                </a:ext>
              </a:extLst>
            </p:cNvPr>
            <p:cNvSpPr/>
            <p:nvPr/>
          </p:nvSpPr>
          <p:spPr>
            <a:xfrm>
              <a:off x="1155798" y="7101611"/>
              <a:ext cx="1869141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500" dirty="0">
                  <a:latin typeface="Helvetica" pitchFamily="2" charset="0"/>
                </a:rPr>
                <a:t>e-Golf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EC71EC-311A-964E-9193-F42B089044CB}"/>
                </a:ext>
              </a:extLst>
            </p:cNvPr>
            <p:cNvSpPr/>
            <p:nvPr/>
          </p:nvSpPr>
          <p:spPr>
            <a:xfrm>
              <a:off x="2187908" y="7715616"/>
              <a:ext cx="1869141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500" dirty="0">
                  <a:latin typeface="Helvetica" pitchFamily="2" charset="0"/>
                </a:rPr>
                <a:t>Leaf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21C9B27-BA23-BE43-8E2A-3466B0666269}"/>
                </a:ext>
              </a:extLst>
            </p:cNvPr>
            <p:cNvSpPr/>
            <p:nvPr/>
          </p:nvSpPr>
          <p:spPr>
            <a:xfrm>
              <a:off x="1155798" y="6173811"/>
              <a:ext cx="1149269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500" dirty="0">
                  <a:latin typeface="Helvetica" pitchFamily="2" charset="0"/>
                </a:rPr>
                <a:t>GLS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A917E9D-7A73-2C4D-B100-8E8E0AA1E2EE}"/>
                </a:ext>
              </a:extLst>
            </p:cNvPr>
            <p:cNvSpPr/>
            <p:nvPr/>
          </p:nvSpPr>
          <p:spPr>
            <a:xfrm>
              <a:off x="1923335" y="6675345"/>
              <a:ext cx="1149269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500" dirty="0">
                  <a:latin typeface="Helvetica" pitchFamily="2" charset="0"/>
                </a:rPr>
                <a:t>GLE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1D33AC7-9172-EC4F-9B6F-F9C6531D6ED1}"/>
                </a:ext>
              </a:extLst>
            </p:cNvPr>
            <p:cNvSpPr/>
            <p:nvPr/>
          </p:nvSpPr>
          <p:spPr>
            <a:xfrm>
              <a:off x="2305067" y="6249079"/>
              <a:ext cx="1149269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500" dirty="0">
                  <a:latin typeface="Helvetica" pitchFamily="2" charset="0"/>
                </a:rPr>
                <a:t>GLC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259A707-B412-CE42-85F4-6328F00E86CC}"/>
                </a:ext>
              </a:extLst>
            </p:cNvPr>
            <p:cNvSpPr/>
            <p:nvPr/>
          </p:nvSpPr>
          <p:spPr>
            <a:xfrm>
              <a:off x="3490006" y="7340138"/>
              <a:ext cx="1869141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500" dirty="0">
                  <a:latin typeface="Helvetica" pitchFamily="2" charset="0"/>
                </a:rPr>
                <a:t>Pacifica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03083A6-7413-554D-97BE-23C82DCB1747}"/>
                </a:ext>
              </a:extLst>
            </p:cNvPr>
            <p:cNvSpPr/>
            <p:nvPr/>
          </p:nvSpPr>
          <p:spPr>
            <a:xfrm>
              <a:off x="3990549" y="6820003"/>
              <a:ext cx="1869141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500" dirty="0">
                  <a:latin typeface="Helvetica" pitchFamily="2" charset="0"/>
                </a:rPr>
                <a:t>Panamera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E6D24B0-ABAC-5D43-BD5A-276507780786}"/>
                </a:ext>
              </a:extLst>
            </p:cNvPr>
            <p:cNvSpPr/>
            <p:nvPr/>
          </p:nvSpPr>
          <p:spPr>
            <a:xfrm>
              <a:off x="1319388" y="4695308"/>
              <a:ext cx="1869141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500" dirty="0">
                  <a:latin typeface="Helvetica" pitchFamily="2" charset="0"/>
                </a:rPr>
                <a:t>TLX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BF2890C-1EFA-444C-A12F-7C78A008B85D}"/>
                </a:ext>
              </a:extLst>
            </p:cNvPr>
            <p:cNvSpPr/>
            <p:nvPr/>
          </p:nvSpPr>
          <p:spPr>
            <a:xfrm>
              <a:off x="1720615" y="3288540"/>
              <a:ext cx="1869141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500" dirty="0">
                  <a:latin typeface="Helvetica" pitchFamily="2" charset="0"/>
                </a:rPr>
                <a:t>ILX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D38A33C-CD87-7641-8285-A4B5D3194E59}"/>
                </a:ext>
              </a:extLst>
            </p:cNvPr>
            <p:cNvSpPr/>
            <p:nvPr/>
          </p:nvSpPr>
          <p:spPr>
            <a:xfrm>
              <a:off x="1886526" y="2480857"/>
              <a:ext cx="1869141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500" dirty="0">
                  <a:latin typeface="Helvetica" pitchFamily="2" charset="0"/>
                </a:rPr>
                <a:t>FJ Cruiser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A406261-1182-D745-BDFF-7CD1E872041D}"/>
                </a:ext>
              </a:extLst>
            </p:cNvPr>
            <p:cNvSpPr/>
            <p:nvPr/>
          </p:nvSpPr>
          <p:spPr>
            <a:xfrm>
              <a:off x="3703552" y="1677199"/>
              <a:ext cx="1193943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500" dirty="0">
                  <a:latin typeface="Helvetica" pitchFamily="2" charset="0"/>
                </a:rPr>
                <a:t>370Z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8886420-EE45-574F-9F08-F189F0E8F9F1}"/>
                </a:ext>
              </a:extLst>
            </p:cNvPr>
            <p:cNvSpPr/>
            <p:nvPr/>
          </p:nvSpPr>
          <p:spPr>
            <a:xfrm>
              <a:off x="4450151" y="1077287"/>
              <a:ext cx="1193943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500" dirty="0">
                  <a:latin typeface="Helvetica" pitchFamily="2" charset="0"/>
                </a:rPr>
                <a:t>Fit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51574A5-F62A-5D4D-92E5-B96DADFD7257}"/>
                </a:ext>
              </a:extLst>
            </p:cNvPr>
            <p:cNvSpPr/>
            <p:nvPr/>
          </p:nvSpPr>
          <p:spPr>
            <a:xfrm>
              <a:off x="5787113" y="1837565"/>
              <a:ext cx="1494839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500" dirty="0">
                  <a:latin typeface="Helvetica" pitchFamily="2" charset="0"/>
                </a:rPr>
                <a:t>Impreza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00A03AE-0245-B340-A7B3-7755C7DC35F4}"/>
                </a:ext>
              </a:extLst>
            </p:cNvPr>
            <p:cNvSpPr/>
            <p:nvPr/>
          </p:nvSpPr>
          <p:spPr>
            <a:xfrm>
              <a:off x="6291443" y="6991908"/>
              <a:ext cx="1494839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500" dirty="0">
                  <a:latin typeface="Helvetica" pitchFamily="2" charset="0"/>
                </a:rPr>
                <a:t>A8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B132923-10EC-B946-8607-924FC3A50D89}"/>
                </a:ext>
              </a:extLst>
            </p:cNvPr>
            <p:cNvSpPr/>
            <p:nvPr/>
          </p:nvSpPr>
          <p:spPr>
            <a:xfrm>
              <a:off x="6922487" y="6684115"/>
              <a:ext cx="1494839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500" dirty="0">
                  <a:latin typeface="Helvetica" pitchFamily="2" charset="0"/>
                </a:rPr>
                <a:t>A6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1B025FD-00C2-8041-A47F-52A8D44472A1}"/>
                </a:ext>
              </a:extLst>
            </p:cNvPr>
            <p:cNvSpPr/>
            <p:nvPr/>
          </p:nvSpPr>
          <p:spPr>
            <a:xfrm>
              <a:off x="5744852" y="6188127"/>
              <a:ext cx="1643691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500" dirty="0">
                  <a:latin typeface="Helvetica" pitchFamily="2" charset="0"/>
                </a:rPr>
                <a:t>Navigator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17F50A9-8639-DC46-8A4E-91453A033206}"/>
                </a:ext>
              </a:extLst>
            </p:cNvPr>
            <p:cNvSpPr/>
            <p:nvPr/>
          </p:nvSpPr>
          <p:spPr>
            <a:xfrm>
              <a:off x="7986337" y="6443279"/>
              <a:ext cx="1867346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500" dirty="0">
                  <a:latin typeface="Helvetica" pitchFamily="2" charset="0"/>
                </a:rPr>
                <a:t>Expedition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4CA57CA-8FBE-0B45-A7CA-DAA80BB8B678}"/>
                </a:ext>
              </a:extLst>
            </p:cNvPr>
            <p:cNvSpPr/>
            <p:nvPr/>
          </p:nvSpPr>
          <p:spPr>
            <a:xfrm>
              <a:off x="8604781" y="5767863"/>
              <a:ext cx="2206921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500" dirty="0">
                  <a:latin typeface="Helvetica" pitchFamily="2" charset="0"/>
                </a:rPr>
                <a:t>Range Rover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ED49662-6CB4-AE41-9153-FAD9E3ACDFA1}"/>
                </a:ext>
              </a:extLst>
            </p:cNvPr>
            <p:cNvSpPr/>
            <p:nvPr/>
          </p:nvSpPr>
          <p:spPr>
            <a:xfrm rot="5400000">
              <a:off x="-190754" y="4600502"/>
              <a:ext cx="772646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300" dirty="0">
                  <a:latin typeface="Helvetica" pitchFamily="2" charset="0"/>
                </a:rPr>
                <a:t>-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F46461-7B23-CE48-8C10-4BC5A20D0836}"/>
                </a:ext>
              </a:extLst>
            </p:cNvPr>
            <p:cNvSpPr/>
            <p:nvPr/>
          </p:nvSpPr>
          <p:spPr>
            <a:xfrm>
              <a:off x="3664496" y="6350466"/>
              <a:ext cx="937051" cy="4770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500" dirty="0">
                  <a:latin typeface="Helvetica" pitchFamily="2" charset="0"/>
                </a:rPr>
                <a:t>CLS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4128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D90660B-3195-EB42-9D3F-606896239972}"/>
              </a:ext>
            </a:extLst>
          </p:cNvPr>
          <p:cNvGrpSpPr/>
          <p:nvPr/>
        </p:nvGrpSpPr>
        <p:grpSpPr>
          <a:xfrm>
            <a:off x="-10701131" y="-9623330"/>
            <a:ext cx="29028887" cy="29028887"/>
            <a:chOff x="-10701131" y="-9623330"/>
            <a:chExt cx="29028887" cy="2902888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ADB37B4-BA83-8442-8B12-D63CD85BC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0701131" y="-9623330"/>
              <a:ext cx="29028887" cy="2902888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BE1BEE2-9102-9E4F-BF72-9D1748E75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2270" y="-3822694"/>
              <a:ext cx="11933023" cy="11933023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FCE21AE-665D-0D42-8A73-C6C87750C070}"/>
              </a:ext>
            </a:extLst>
          </p:cNvPr>
          <p:cNvSpPr/>
          <p:nvPr/>
        </p:nvSpPr>
        <p:spPr>
          <a:xfrm>
            <a:off x="9833298" y="-3822693"/>
            <a:ext cx="77264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300" dirty="0">
                <a:latin typeface="Helvetica" pitchFamily="2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886065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D74E2-458C-A740-AB9C-2108C5E7C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18C2EB-7D4E-1F4C-A0FC-F0775EF02A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8466063" y="-9721022"/>
            <a:ext cx="50704249" cy="2478874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9B026E-7897-B946-9106-9CB94E323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924143" y="-8970342"/>
            <a:ext cx="12584596" cy="785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07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1899</TotalTime>
  <Words>69</Words>
  <Application>Microsoft Macintosh PowerPoint</Application>
  <PresentationFormat>Widescreen</PresentationFormat>
  <Paragraphs>39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Boles</dc:creator>
  <cp:lastModifiedBy>Michael Boles</cp:lastModifiedBy>
  <cp:revision>31</cp:revision>
  <dcterms:created xsi:type="dcterms:W3CDTF">2020-02-09T20:29:16Z</dcterms:created>
  <dcterms:modified xsi:type="dcterms:W3CDTF">2020-03-29T00:26:47Z</dcterms:modified>
</cp:coreProperties>
</file>